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12192000"/>
  <p:notesSz cx="6858000" cy="9144000"/>
  <p:embeddedFontLst>
    <p:embeddedFont>
      <p:font typeface="Work Sans Light"/>
      <p:regular r:id="rId89"/>
      <p:bold r:id="rId90"/>
      <p:italic r:id="rId91"/>
      <p:boldItalic r:id="rId92"/>
    </p:embeddedFont>
    <p:embeddedFont>
      <p:font typeface="Work Sans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7" roundtripDataSignature="AMtx7mimc9ylgRI+hF9oiILhKkSTcnZe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ristin Vanessa Restrepo More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WorkSans-italic.fntdata"/><Relationship Id="rId94" Type="http://schemas.openxmlformats.org/officeDocument/2006/relationships/font" Target="fonts/WorkSans-bold.fntdata"/><Relationship Id="rId97" Type="http://customschemas.google.com/relationships/presentationmetadata" Target="metadata"/><Relationship Id="rId96" Type="http://schemas.openxmlformats.org/officeDocument/2006/relationships/font" Target="fonts/Work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WorkSansLight-italic.fntdata"/><Relationship Id="rId90" Type="http://schemas.openxmlformats.org/officeDocument/2006/relationships/font" Target="fonts/WorkSansLight-bold.fntdata"/><Relationship Id="rId93" Type="http://schemas.openxmlformats.org/officeDocument/2006/relationships/font" Target="fonts/WorkSans-regular.fntdata"/><Relationship Id="rId92" Type="http://schemas.openxmlformats.org/officeDocument/2006/relationships/font" Target="fonts/WorkSa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font" Target="fonts/WorkSansLight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20T14:21:50.590">
    <p:pos x="96" y="635"/>
    <p:text>Arreglar lo de las 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QH1MI08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b84f2a0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02b84f2a0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b84f2a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02b84f2a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2b84f2a0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02b84f2a0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2b84f2a0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02b84f2a0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2b84f2a0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02b84f2a0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2b84f2a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02b84f2a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2b84f2a0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02b84f2a0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2b84f2a0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02b84f2a0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19bc87fc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119bc87fc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19bc87fc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19bc87fc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51ff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151ff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YRRCNzBDF5SmWh-4mdvSdzq5Yw3VAEz56HpBg1lWtag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55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56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52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1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67.png"/><Relationship Id="rId6" Type="http://schemas.openxmlformats.org/officeDocument/2006/relationships/image" Target="../media/image49.png"/><Relationship Id="rId7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7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58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Relationship Id="rId5" Type="http://schemas.openxmlformats.org/officeDocument/2006/relationships/image" Target="../media/image72.png"/><Relationship Id="rId6" Type="http://schemas.openxmlformats.org/officeDocument/2006/relationships/image" Target="../media/image89.png"/><Relationship Id="rId7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Relationship Id="rId4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1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6.png"/><Relationship Id="rId4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Relationship Id="rId4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spreadsheets/d/1IuIzA2TVVEoybQIuheN-hdQ1qChAXL6v/edit?usp=drive_link&amp;ouid=114092816874464722146&amp;rtpof=true&amp;sd=tru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document/d/1CfyUzYLtq59zEUSl0VZZ7KCZjNAc5VXywFqz_r3VevY/edit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Relationship Id="rId4" Type="http://schemas.openxmlformats.org/officeDocument/2006/relationships/image" Target="../media/image10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Relationship Id="rId4" Type="http://schemas.openxmlformats.org/officeDocument/2006/relationships/image" Target="../media/image100.png"/><Relationship Id="rId5" Type="http://schemas.openxmlformats.org/officeDocument/2006/relationships/image" Target="../media/image104.png"/><Relationship Id="rId6" Type="http://schemas.openxmlformats.org/officeDocument/2006/relationships/image" Target="../media/image1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Relationship Id="rId4" Type="http://schemas.openxmlformats.org/officeDocument/2006/relationships/image" Target="../media/image106.png"/><Relationship Id="rId5" Type="http://schemas.openxmlformats.org/officeDocument/2006/relationships/image" Target="../media/image103.png"/><Relationship Id="rId6" Type="http://schemas.openxmlformats.org/officeDocument/2006/relationships/image" Target="../media/image1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2.png"/><Relationship Id="rId4" Type="http://schemas.openxmlformats.org/officeDocument/2006/relationships/image" Target="../media/image102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png"/><Relationship Id="rId4" Type="http://schemas.openxmlformats.org/officeDocument/2006/relationships/image" Target="../media/image113.png"/><Relationship Id="rId5" Type="http://schemas.openxmlformats.org/officeDocument/2006/relationships/image" Target="../media/image112.png"/><Relationship Id="rId6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document/d/1R5tTuE3b-6fIWyAey_GzuYZ_3drymp1Q5oQTbywIzkE/edit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Relationship Id="rId4" Type="http://schemas.openxmlformats.org/officeDocument/2006/relationships/image" Target="../media/image12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1.xml"/><Relationship Id="rId4" Type="http://schemas.openxmlformats.org/officeDocument/2006/relationships/image" Target="../media/image22.png"/><Relationship Id="rId5" Type="http://schemas.openxmlformats.org/officeDocument/2006/relationships/image" Target="../media/image13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2.png"/><Relationship Id="rId4" Type="http://schemas.openxmlformats.org/officeDocument/2006/relationships/image" Target="../media/image1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Relationship Id="rId4" Type="http://schemas.openxmlformats.org/officeDocument/2006/relationships/image" Target="../media/image115.png"/><Relationship Id="rId5" Type="http://schemas.openxmlformats.org/officeDocument/2006/relationships/image" Target="../media/image129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png"/><Relationship Id="rId4" Type="http://schemas.openxmlformats.org/officeDocument/2006/relationships/image" Target="../media/image114.png"/><Relationship Id="rId5" Type="http://schemas.openxmlformats.org/officeDocument/2006/relationships/image" Target="../media/image1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2.png"/><Relationship Id="rId4" Type="http://schemas.openxmlformats.org/officeDocument/2006/relationships/image" Target="../media/image119.png"/><Relationship Id="rId5" Type="http://schemas.openxmlformats.org/officeDocument/2006/relationships/image" Target="../media/image1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2.png"/><Relationship Id="rId4" Type="http://schemas.openxmlformats.org/officeDocument/2006/relationships/image" Target="../media/image126.png"/><Relationship Id="rId5" Type="http://schemas.openxmlformats.org/officeDocument/2006/relationships/image" Target="../media/image13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png"/><Relationship Id="rId4" Type="http://schemas.openxmlformats.org/officeDocument/2006/relationships/image" Target="../media/image123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Relationship Id="rId4" Type="http://schemas.openxmlformats.org/officeDocument/2006/relationships/image" Target="../media/image1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Relationship Id="rId4" Type="http://schemas.openxmlformats.org/officeDocument/2006/relationships/image" Target="../media/image135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Relationship Id="rId4" Type="http://schemas.openxmlformats.org/officeDocument/2006/relationships/image" Target="../media/image133.png"/><Relationship Id="rId5" Type="http://schemas.openxmlformats.org/officeDocument/2006/relationships/image" Target="../media/image130.png"/><Relationship Id="rId6" Type="http://schemas.openxmlformats.org/officeDocument/2006/relationships/image" Target="../media/image1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LOPEZ2709/INFINITYHORIZON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g211f569fe1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11f569fe1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11f569fe1e_0_4"/>
          <p:cNvSpPr txBox="1"/>
          <p:nvPr/>
        </p:nvSpPr>
        <p:spPr>
          <a:xfrm>
            <a:off x="7760375" y="5694950"/>
            <a:ext cx="423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https://docs.google.com/document/d/1YRRCNzBDF5SmWh-4mdvSdzq5Yw3VAEz56HpBg1lWtag/edit?usp=sharing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0" y="2356450"/>
            <a:ext cx="562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75" y="2346925"/>
            <a:ext cx="56197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163" y="2618250"/>
            <a:ext cx="455163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298" y="2618250"/>
            <a:ext cx="475736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/>
          <p:cNvPicPr preferRelativeResize="0"/>
          <p:nvPr/>
        </p:nvPicPr>
        <p:blipFill rotWithShape="1">
          <a:blip r:embed="rId3">
            <a:alphaModFix/>
          </a:blip>
          <a:srcRect b="0" l="0" r="0" t="27792"/>
          <a:stretch/>
        </p:blipFill>
        <p:spPr>
          <a:xfrm>
            <a:off x="269100" y="2119275"/>
            <a:ext cx="5106874" cy="3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2b84f2a03_0_1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2b84f2a03_0_1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02b84f2a03_0_1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202b84f2a0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658375"/>
            <a:ext cx="5369083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2b84f2a0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83" y="2704550"/>
            <a:ext cx="5629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2b84f2a03_0_1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02b84f2a03_0_1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202b84f2a03_0_1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g202b84f2a0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88" y="2598225"/>
            <a:ext cx="542531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02b84f2a0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01" y="2598225"/>
            <a:ext cx="51101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2b84f2a03_0_2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02b84f2a03_0_2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202b84f2a03_0_22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g202b84f2a0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0" y="2535638"/>
            <a:ext cx="4825518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02b84f2a0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93" y="2535650"/>
            <a:ext cx="456080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2b84f2a03_0_2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02b84f2a03_0_2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02b84f2a03_0_28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202b84f2a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3" y="2619050"/>
            <a:ext cx="455302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02b84f2a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962" y="2619050"/>
            <a:ext cx="434812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2b84f2a03_0_4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02b84f2a03_0_4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02b84f2a03_0_4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202b84f2a0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825" y="2212350"/>
            <a:ext cx="4550899" cy="38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02b84f2a0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949" y="2694613"/>
            <a:ext cx="435942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b84f2a03_0_5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02b84f2a03_0_5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02b84f2a0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3" y="2484375"/>
            <a:ext cx="4631520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2b84f2a03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951" y="2484375"/>
            <a:ext cx="48956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b84f2a03_0_4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02b84f2a03_0_4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202b84f2a03_0_4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202b84f2a03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13" y="2556875"/>
            <a:ext cx="436331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2b84f2a03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629" y="2556875"/>
            <a:ext cx="508986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2b84f2a03_0_5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02b84f2a03_0_5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02b84f2a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00" y="2401500"/>
            <a:ext cx="5396711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b84f2a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00" y="2106025"/>
            <a:ext cx="5014575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19bc87fc8_0_9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119bc87fc8_0_9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g2119bc87fc8_0_9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119bc87fc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50" y="2471625"/>
            <a:ext cx="4778725" cy="3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19bc87fc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25" y="2597138"/>
            <a:ext cx="543164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19bc87fc8_0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119bc87fc8_0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119bc87fc8_0_7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g2119bc87fc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0" y="2546525"/>
            <a:ext cx="55816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119bc87fc8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00" y="2460800"/>
            <a:ext cx="55911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900" y="3275625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experiencias turísticas en Bogotá, ofreciendo  destinos de calidad que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con el fin de promover el turismo en la capital.</a:t>
            </a:r>
            <a:endParaRPr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c18f9668dd_2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c18f9668dd_2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g2119b957dd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119b957dd8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119b957dd8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119b957dd8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2c18f9668dd_3_46" title="BPM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g211f5bc193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11f5bc1937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g211f5bc1937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g211f5bc1937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g211f5bc1937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g211f5bc1937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https://drive.google.com/file/d/11vJB6_dlm9OgejAshBj5B-61WnQtL4N4/view?usp=sharing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2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nvestigar y seleccionar destinos turísticos únicos y poco convencionales en Bogotá, considerando su atractivo cultural, natural e histórico.</a:t>
            </a:r>
            <a:endParaRPr sz="2200">
              <a:solidFill>
                <a:schemeClr val="dk1"/>
              </a:solidFill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alianzas estratégicas con proveedores locales, tales como hoteles, restaurantes, guías turísticos y empresas de transporte, para garantizar la calidad y la diversidad de los servicios ofrecidos.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  buen servicio al los cliente antes, durante y después de cada experiencia turística.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119bc87f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119bc87f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119bc87fc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119bc87fc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119bc87fc8_0_21"/>
          <p:cNvPicPr preferRelativeResize="0"/>
          <p:nvPr/>
        </p:nvPicPr>
        <p:blipFill rotWithShape="1">
          <a:blip r:embed="rId3">
            <a:alphaModFix/>
          </a:blip>
          <a:srcRect b="20687" l="42432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5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119bc87f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119bc87fc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19bc87fc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119bc87fc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119bc87fc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119bc87fc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119bc87f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119bc87f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119bc87fc8_0_45"/>
          <p:cNvPicPr preferRelativeResize="0"/>
          <p:nvPr/>
        </p:nvPicPr>
        <p:blipFill rotWithShape="1">
          <a:blip r:embed="rId3">
            <a:alphaModFix/>
          </a:blip>
          <a:srcRect b="10252" l="47673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119bc87fc8_0_45"/>
          <p:cNvPicPr preferRelativeResize="0"/>
          <p:nvPr/>
        </p:nvPicPr>
        <p:blipFill rotWithShape="1">
          <a:blip r:embed="rId4">
            <a:alphaModFix/>
          </a:blip>
          <a:srcRect b="6481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119bc87fc8_0_49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19bc87fc8_0_49"/>
          <p:cNvPicPr preferRelativeResize="0"/>
          <p:nvPr/>
        </p:nvPicPr>
        <p:blipFill rotWithShape="1">
          <a:blip r:embed="rId4">
            <a:alphaModFix/>
          </a:blip>
          <a:srcRect b="9473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119bc87fc8_0_49"/>
          <p:cNvPicPr preferRelativeResize="0"/>
          <p:nvPr/>
        </p:nvPicPr>
        <p:blipFill rotWithShape="1">
          <a:blip r:embed="rId6">
            <a:alphaModFix/>
          </a:blip>
          <a:srcRect b="3753" l="34885" r="20429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119bc87fc8_0_49"/>
          <p:cNvPicPr preferRelativeResize="0"/>
          <p:nvPr/>
        </p:nvPicPr>
        <p:blipFill rotWithShape="1">
          <a:blip r:embed="rId7">
            <a:alphaModFix/>
          </a:blip>
          <a:srcRect b="4473" l="37780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2119bc87fc8_0_53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119bc87fc8_0_53"/>
          <p:cNvPicPr preferRelativeResize="0"/>
          <p:nvPr/>
        </p:nvPicPr>
        <p:blipFill rotWithShape="1">
          <a:blip r:embed="rId4">
            <a:alphaModFix/>
          </a:blip>
          <a:srcRect b="7530" l="42248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19bc87f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11f569fe1e_0_52"/>
          <p:cNvPicPr preferRelativeResize="0"/>
          <p:nvPr/>
        </p:nvPicPr>
        <p:blipFill rotWithShape="1">
          <a:blip r:embed="rId3">
            <a:alphaModFix/>
          </a:blip>
          <a:srcRect b="8171" l="42526" r="20264" t="19253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2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11f569fe1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11f569fe1e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11f569fe1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11f569fe1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11f569fe1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1f569fe1e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11f569fe1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11f569fe1e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11f569fe1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211f569fe1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11f569fe1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11f569fe1e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11f569fe1e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11f569fe1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11f569fe1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11f569fe1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11f569fe1e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2119b957dd8_0_2"/>
          <p:cNvSpPr txBox="1"/>
          <p:nvPr/>
        </p:nvSpPr>
        <p:spPr>
          <a:xfrm>
            <a:off x="1071525" y="1544100"/>
            <a:ext cx="101997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https://docs.google.com/spreadsheets/d/1IuIzA2TVVEoybQIuheN-hdQ1qChAXL6v/edit?usp=drive_link&amp;ouid=114092816874464722146&amp;rtpof=true&amp;sd=true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51ff09fc9_0_0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151ff09fc9_0_0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g2151ff09fc9_0_0"/>
          <p:cNvSpPr txBox="1"/>
          <p:nvPr/>
        </p:nvSpPr>
        <p:spPr>
          <a:xfrm>
            <a:off x="2956950" y="2517900"/>
            <a:ext cx="3207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Propuesta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g2119b957dd8_0_14" title="casos de uso infinity horiz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0" name="Google Shape;610;g211f569fe1e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11f569fe1e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11f569fe1e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211f569fe1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11f569fe1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11f569fe1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8" name="Google Shape;628;g211f569fe1e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11f569fe1e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11f569fe1e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g211f569fe1e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11f569fe1e_0_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11f569fe1e_0_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 y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generar un mayor  actividad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etc) que se encuentren disponibles en la capital.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g211f569fe1e_0_304"/>
          <p:cNvSpPr txBox="1"/>
          <p:nvPr/>
        </p:nvSpPr>
        <p:spPr>
          <a:xfrm>
            <a:off x="2105550" y="2474700"/>
            <a:ext cx="7980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https://docs.google.com/document/d/1R5tTuE3b-6fIWyAey_GzuYZ_3drymp1Q5oQTbywIzkE/edit?usp=sharing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2119b957dd8_0_19" title="M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0" name="Google Shape;660;g2119b957dd8_0_38" title="Modelo Relacional 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09100"/>
            <a:ext cx="11887200" cy="481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7" name="Google Shape;667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https://docs.google.com/spreadsheets/d/1XyChTk7IYHXrHwW0DA22LJvsGm7S4sgr/edit?usp=sharing&amp;ouid=105357909066194524160&amp;rtpof=true&amp;sd=true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2" name="Google Shape;682;g2119b957dd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119b957dd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211f569fe1e_0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11f569fe1e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8" name="Google Shape;698;g211f569fe1e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11f569fe1e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211f569fe1e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11f569fe1e_0_336"/>
          <p:cNvSpPr txBox="1"/>
          <p:nvPr/>
        </p:nvSpPr>
        <p:spPr>
          <a:xfrm>
            <a:off x="2426400" y="4732425"/>
            <a:ext cx="733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https://drive.google.com/file/d/11UtdamfPhAGnqThAML6tuisPoW5k0d42/view?usp=sharing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4" name="Google Shape;714;g2119b957dd8_0_43" title="Diagrama de clases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09100"/>
            <a:ext cx="11882269" cy="5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1" name="Google Shape;721;g2119b957dd8_0_52" title="Diagrama de Despliegue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0475"/>
            <a:ext cx="11887199" cy="4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8" name="Google Shape;728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18f9668dd_3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743" name="Google Shape;7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8f9668d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